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3"/>
  </p:notesMasterIdLst>
  <p:sldIdLst>
    <p:sldId id="256" r:id="rId2"/>
    <p:sldId id="296" r:id="rId3"/>
    <p:sldId id="268" r:id="rId4"/>
    <p:sldId id="257" r:id="rId5"/>
    <p:sldId id="259" r:id="rId6"/>
    <p:sldId id="260" r:id="rId7"/>
    <p:sldId id="289" r:id="rId8"/>
    <p:sldId id="290" r:id="rId9"/>
    <p:sldId id="374" r:id="rId10"/>
    <p:sldId id="292" r:id="rId11"/>
    <p:sldId id="291" r:id="rId12"/>
    <p:sldId id="294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6" r:id="rId32"/>
    <p:sldId id="315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7" r:id="rId42"/>
    <p:sldId id="372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340" r:id="rId56"/>
    <p:sldId id="373" r:id="rId57"/>
    <p:sldId id="341" r:id="rId58"/>
    <p:sldId id="353" r:id="rId59"/>
    <p:sldId id="344" r:id="rId60"/>
    <p:sldId id="345" r:id="rId61"/>
    <p:sldId id="346" r:id="rId62"/>
    <p:sldId id="349" r:id="rId63"/>
    <p:sldId id="350" r:id="rId64"/>
    <p:sldId id="348" r:id="rId65"/>
    <p:sldId id="351" r:id="rId66"/>
    <p:sldId id="352" r:id="rId67"/>
    <p:sldId id="354" r:id="rId68"/>
    <p:sldId id="355" r:id="rId69"/>
    <p:sldId id="356" r:id="rId70"/>
    <p:sldId id="357" r:id="rId71"/>
    <p:sldId id="358" r:id="rId72"/>
    <p:sldId id="359" r:id="rId73"/>
    <p:sldId id="361" r:id="rId74"/>
    <p:sldId id="362" r:id="rId75"/>
    <p:sldId id="363" r:id="rId76"/>
    <p:sldId id="365" r:id="rId77"/>
    <p:sldId id="366" r:id="rId78"/>
    <p:sldId id="367" r:id="rId79"/>
    <p:sldId id="368" r:id="rId80"/>
    <p:sldId id="370" r:id="rId81"/>
    <p:sldId id="371" r:id="rId8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王炳忠" initials="d" lastIdx="0" clrIdx="0"/>
  <p:cmAuthor id="1" name="ZHULINAN" initials="Z" lastIdx="1" clrIdx="1">
    <p:extLst>
      <p:ext uri="{19B8F6BF-5375-455C-9EA6-DF929625EA0E}">
        <p15:presenceInfo xmlns:p15="http://schemas.microsoft.com/office/powerpoint/2012/main" userId="ZHULIN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1765" autoAdjust="0"/>
  </p:normalViewPr>
  <p:slideViewPr>
    <p:cSldViewPr>
      <p:cViewPr varScale="1">
        <p:scale>
          <a:sx n="91" d="100"/>
          <a:sy n="91" d="100"/>
        </p:scale>
        <p:origin x="1208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30T17:45:41.422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1B477-4164-4C60-BEDC-B61650227D42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7A44E-3CB1-4590-AB26-41B5ADC22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679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549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0977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66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68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69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70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71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72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73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74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75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76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77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78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79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80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7A44E-3CB1-4590-AB26-41B5ADC22E7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F1EB6-47BB-4E2F-8285-1B90144ECF02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DD13-7ECE-4D30-8E39-7FE5C2EA18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F1EB6-47BB-4E2F-8285-1B90144ECF02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DD13-7ECE-4D30-8E39-7FE5C2EA18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F1EB6-47BB-4E2F-8285-1B90144ECF02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DD13-7ECE-4D30-8E39-7FE5C2EA18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F1EB6-47BB-4E2F-8285-1B90144ECF02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DD13-7ECE-4D30-8E39-7FE5C2EA18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F1EB6-47BB-4E2F-8285-1B90144ECF02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DD13-7ECE-4D30-8E39-7FE5C2EA18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F1EB6-47BB-4E2F-8285-1B90144ECF02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DD13-7ECE-4D30-8E39-7FE5C2EA18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F1EB6-47BB-4E2F-8285-1B90144ECF02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DD13-7ECE-4D30-8E39-7FE5C2EA18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F1EB6-47BB-4E2F-8285-1B90144ECF02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DD13-7ECE-4D30-8E39-7FE5C2EA18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F1EB6-47BB-4E2F-8285-1B90144ECF02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DD13-7ECE-4D30-8E39-7FE5C2EA18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F1EB6-47BB-4E2F-8285-1B90144ECF02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DD13-7ECE-4D30-8E39-7FE5C2EA18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F1EB6-47BB-4E2F-8285-1B90144ECF02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DD13-7ECE-4D30-8E39-7FE5C2EA18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F1EB6-47BB-4E2F-8285-1B90144ECF02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6DD13-7ECE-4D30-8E39-7FE5C2EA18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xhere.com/zh/photo/1371117" TargetMode="External"/><Relationship Id="rId5" Type="http://schemas.microsoft.com/office/2007/relationships/hdphoto" Target="../media/hdphoto1.wdp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audio" Target="../media/audio1.wav"/><Relationship Id="rId4" Type="http://schemas.openxmlformats.org/officeDocument/2006/relationships/slide" Target="slide8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9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audio" Target="../media/audio2.wav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539552" y="2130425"/>
            <a:ext cx="7848872" cy="1470025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</a:t>
            </a:r>
            <a:br>
              <a:rPr lang="en-US" altLang="zh-CN" dirty="0"/>
            </a:br>
            <a:r>
              <a:rPr lang="zh-CN" altLang="en-US" dirty="0"/>
              <a:t> </a:t>
            </a:r>
            <a:r>
              <a:rPr lang="en-US" altLang="zh-CN" dirty="0"/>
              <a:t>PowerPoint2019</a:t>
            </a:r>
            <a:r>
              <a:rPr lang="zh-CN" altLang="en-US" dirty="0"/>
              <a:t>基础及其应用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95536" y="620688"/>
            <a:ext cx="8229600" cy="604664"/>
          </a:xfrm>
        </p:spPr>
        <p:txBody>
          <a:bodyPr/>
          <a:lstStyle/>
          <a:p>
            <a:pPr>
              <a:buNone/>
            </a:pPr>
            <a:r>
              <a:rPr lang="zh-CN" altLang="en-US" sz="2400" b="1" dirty="0"/>
              <a:t>备注页视图</a:t>
            </a:r>
            <a:endParaRPr lang="zh-CN" altLang="zh-CN" sz="2400" b="1" dirty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B148FE-7B42-4046-A1FD-4189C9E3D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83" y="1556792"/>
            <a:ext cx="7496633" cy="4060676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CD5B1749-E0FF-4266-8FC9-CBD386FC7C86}"/>
              </a:ext>
            </a:extLst>
          </p:cNvPr>
          <p:cNvSpPr/>
          <p:nvPr/>
        </p:nvSpPr>
        <p:spPr>
          <a:xfrm>
            <a:off x="971600" y="1204834"/>
            <a:ext cx="2160240" cy="1344169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95536" y="620688"/>
            <a:ext cx="8229600" cy="604664"/>
          </a:xfrm>
        </p:spPr>
        <p:txBody>
          <a:bodyPr/>
          <a:lstStyle/>
          <a:p>
            <a:pPr>
              <a:buNone/>
            </a:pPr>
            <a:r>
              <a:rPr lang="zh-CN" altLang="en-US" sz="2400" b="1" dirty="0"/>
              <a:t>幻灯片浏览视图</a:t>
            </a:r>
            <a:endParaRPr lang="zh-CN" altLang="zh-CN" sz="2400" b="1" dirty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64599F-714A-49C3-8F04-DDA5DA503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628800"/>
            <a:ext cx="7596336" cy="4122595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5E5255E7-D642-4CD1-BE85-3BAD90CB47A2}"/>
              </a:ext>
            </a:extLst>
          </p:cNvPr>
          <p:cNvSpPr/>
          <p:nvPr/>
        </p:nvSpPr>
        <p:spPr>
          <a:xfrm>
            <a:off x="971600" y="1204834"/>
            <a:ext cx="2160240" cy="1344169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95536" y="620688"/>
            <a:ext cx="8229600" cy="60466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CN" altLang="en-US" sz="2400" b="1" dirty="0"/>
              <a:t>幻灯片放映视图</a:t>
            </a:r>
            <a:endParaRPr lang="en-US" altLang="zh-CN" sz="2400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zh-CN" altLang="zh-CN" b="1" dirty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340768"/>
            <a:ext cx="75608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        直接按</a:t>
            </a:r>
            <a:r>
              <a:rPr lang="en-US" altLang="zh-CN" sz="3200" dirty="0"/>
              <a:t>F5</a:t>
            </a:r>
            <a:r>
              <a:rPr lang="zh-CN" altLang="en-US" sz="3200" dirty="0"/>
              <a:t>键，或者单击视图切换区的幻灯片放映按钮，或者选择“幻灯片放映”选项卡的“开始放映幻灯片”组中某一种放映方式，即可切换到幻灯片放映视图。按</a:t>
            </a:r>
            <a:r>
              <a:rPr lang="en-US" altLang="zh-CN" sz="3200" dirty="0"/>
              <a:t>Esc</a:t>
            </a:r>
            <a:r>
              <a:rPr lang="zh-CN" altLang="en-US" sz="3200" dirty="0"/>
              <a:t>键退出放映。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E52B52-7308-49D1-8306-1513E462F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884403"/>
            <a:ext cx="4392488" cy="764456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EF053574-7F35-406C-BAFA-0D40B7180C4D}"/>
              </a:ext>
            </a:extLst>
          </p:cNvPr>
          <p:cNvSpPr/>
          <p:nvPr/>
        </p:nvSpPr>
        <p:spPr>
          <a:xfrm>
            <a:off x="2339752" y="3947368"/>
            <a:ext cx="864096" cy="77777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5C4B76-2E22-424A-9E17-19C40C7BE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4941168"/>
            <a:ext cx="6732240" cy="1574894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CF2707B5-2F5F-4F4E-9E59-B168C4E78D21}"/>
              </a:ext>
            </a:extLst>
          </p:cNvPr>
          <p:cNvSpPr/>
          <p:nvPr/>
        </p:nvSpPr>
        <p:spPr>
          <a:xfrm>
            <a:off x="4932040" y="4770629"/>
            <a:ext cx="1152128" cy="77777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B04E0A1-F8C1-46B3-B97E-20AE13A9C40C}"/>
              </a:ext>
            </a:extLst>
          </p:cNvPr>
          <p:cNvSpPr/>
          <p:nvPr/>
        </p:nvSpPr>
        <p:spPr>
          <a:xfrm>
            <a:off x="683568" y="5305825"/>
            <a:ext cx="2952328" cy="1380775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E7283BE-74EB-45DB-A348-8E855A5D9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216" y="1349478"/>
            <a:ext cx="4949893" cy="46718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幻灯片版式介绍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4F7A63D-1AF9-4650-BDA7-6AD66C3DC619}"/>
              </a:ext>
            </a:extLst>
          </p:cNvPr>
          <p:cNvSpPr/>
          <p:nvPr/>
        </p:nvSpPr>
        <p:spPr>
          <a:xfrm>
            <a:off x="2483768" y="1234232"/>
            <a:ext cx="864096" cy="77777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5718D47-AD66-45C1-B2A1-F71739161D0C}"/>
              </a:ext>
            </a:extLst>
          </p:cNvPr>
          <p:cNvSpPr/>
          <p:nvPr/>
        </p:nvSpPr>
        <p:spPr>
          <a:xfrm>
            <a:off x="3707904" y="1484784"/>
            <a:ext cx="864096" cy="77777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1.</a:t>
            </a:r>
            <a:r>
              <a:rPr lang="zh-CN" altLang="en-US" sz="3200" b="1" dirty="0"/>
              <a:t>标题幻灯片版式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2030463"/>
            <a:ext cx="5832647" cy="254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2.</a:t>
            </a:r>
            <a:r>
              <a:rPr lang="zh-CN" altLang="en-US" sz="3200" b="1" dirty="0"/>
              <a:t>创建演示文稿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选择版式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10A78D-D139-44D9-9F7E-59F64E693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761" y="1305985"/>
            <a:ext cx="4334478" cy="5085184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E31B79E2-3A5A-4EEC-8A90-B8ADB79DD935}"/>
              </a:ext>
            </a:extLst>
          </p:cNvPr>
          <p:cNvSpPr/>
          <p:nvPr/>
        </p:nvSpPr>
        <p:spPr>
          <a:xfrm>
            <a:off x="2699792" y="1196752"/>
            <a:ext cx="1224136" cy="115212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2.</a:t>
            </a:r>
            <a:r>
              <a:rPr lang="zh-CN" altLang="en-US" sz="3200" b="1" dirty="0"/>
              <a:t>创建演示文稿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添加多张幻灯片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B558FC-78E7-42D2-923C-7EF45C610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59" y="1548080"/>
            <a:ext cx="7763881" cy="4217567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61F23751-1318-474D-B29F-8E29C7090D21}"/>
              </a:ext>
            </a:extLst>
          </p:cNvPr>
          <p:cNvSpPr/>
          <p:nvPr/>
        </p:nvSpPr>
        <p:spPr>
          <a:xfrm>
            <a:off x="481046" y="4221088"/>
            <a:ext cx="1570674" cy="129614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2.</a:t>
            </a:r>
            <a:r>
              <a:rPr lang="zh-CN" altLang="en-US" sz="3200" b="1" dirty="0"/>
              <a:t>创建演示文稿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模板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D0F368-241A-42B9-A64D-EBF4EB97E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865" y="1844824"/>
            <a:ext cx="6852270" cy="3715215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85184A7B-5933-45A9-9EB8-7E59A5C6466B}"/>
              </a:ext>
            </a:extLst>
          </p:cNvPr>
          <p:cNvSpPr/>
          <p:nvPr/>
        </p:nvSpPr>
        <p:spPr>
          <a:xfrm>
            <a:off x="971600" y="2136274"/>
            <a:ext cx="792088" cy="42863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5F1F907-70B8-4E64-8931-872CF45626FD}"/>
              </a:ext>
            </a:extLst>
          </p:cNvPr>
          <p:cNvSpPr/>
          <p:nvPr/>
        </p:nvSpPr>
        <p:spPr>
          <a:xfrm>
            <a:off x="1547664" y="1702517"/>
            <a:ext cx="1570674" cy="129614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2.</a:t>
            </a:r>
            <a:r>
              <a:rPr lang="zh-CN" altLang="en-US" sz="3200" b="1" dirty="0"/>
              <a:t>创建演示文稿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相册模板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4D5597-7EFE-4CC8-9E16-94639D5C8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865" y="1844824"/>
            <a:ext cx="6852270" cy="3715215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2C53C3CC-0FC1-4231-BB69-AF3A32316E5E}"/>
              </a:ext>
            </a:extLst>
          </p:cNvPr>
          <p:cNvSpPr/>
          <p:nvPr/>
        </p:nvSpPr>
        <p:spPr>
          <a:xfrm>
            <a:off x="971600" y="2136274"/>
            <a:ext cx="792088" cy="42863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F13498B-A6F1-4804-8356-513A2ECB3FA2}"/>
              </a:ext>
            </a:extLst>
          </p:cNvPr>
          <p:cNvSpPr/>
          <p:nvPr/>
        </p:nvSpPr>
        <p:spPr>
          <a:xfrm>
            <a:off x="1619672" y="2876951"/>
            <a:ext cx="5976664" cy="297453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2.</a:t>
            </a:r>
            <a:r>
              <a:rPr lang="zh-CN" altLang="en-US" sz="3200" b="1" dirty="0"/>
              <a:t>创建演示文稿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相册模板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CDA1754-EBE4-490B-9787-D69758128619}"/>
              </a:ext>
            </a:extLst>
          </p:cNvPr>
          <p:cNvGrpSpPr/>
          <p:nvPr/>
        </p:nvGrpSpPr>
        <p:grpSpPr>
          <a:xfrm>
            <a:off x="4572000" y="1240825"/>
            <a:ext cx="4295298" cy="2257459"/>
            <a:chOff x="4546818" y="1240825"/>
            <a:chExt cx="4320480" cy="233801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1B6D459-F53B-4556-B34A-C4D65BF51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46818" y="1240825"/>
              <a:ext cx="4320480" cy="2338010"/>
            </a:xfrm>
            <a:prstGeom prst="rect">
              <a:avLst/>
            </a:prstGeom>
          </p:spPr>
        </p:pic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05D3F6E8-371E-4256-8541-D807620905FD}"/>
                </a:ext>
              </a:extLst>
            </p:cNvPr>
            <p:cNvSpPr/>
            <p:nvPr/>
          </p:nvSpPr>
          <p:spPr>
            <a:xfrm>
              <a:off x="5652120" y="1772816"/>
              <a:ext cx="2304256" cy="1368152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17CDEFC6-27BE-4C28-B1B6-B5BECC7B9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3710855"/>
            <a:ext cx="5286989" cy="2869293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782FDA33-E471-4B96-8B8F-9398B00D2A22}"/>
              </a:ext>
            </a:extLst>
          </p:cNvPr>
          <p:cNvGrpSpPr/>
          <p:nvPr/>
        </p:nvGrpSpPr>
        <p:grpSpPr>
          <a:xfrm>
            <a:off x="0" y="1266036"/>
            <a:ext cx="4296627" cy="2232248"/>
            <a:chOff x="0" y="1266036"/>
            <a:chExt cx="4296627" cy="223224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E6C8A20-645B-4023-A9B2-AB1C95E4B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512" y="1266036"/>
              <a:ext cx="4117115" cy="2232248"/>
            </a:xfrm>
            <a:prstGeom prst="rect">
              <a:avLst/>
            </a:prstGeom>
          </p:spPr>
        </p:pic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55B239F8-3D66-431A-9ADA-6441FD9E2248}"/>
                </a:ext>
              </a:extLst>
            </p:cNvPr>
            <p:cNvSpPr/>
            <p:nvPr/>
          </p:nvSpPr>
          <p:spPr>
            <a:xfrm>
              <a:off x="2771800" y="2276872"/>
              <a:ext cx="864096" cy="53391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EB4B793C-DEAB-4A1A-9365-928F85C7028A}"/>
                </a:ext>
              </a:extLst>
            </p:cNvPr>
            <p:cNvSpPr/>
            <p:nvPr/>
          </p:nvSpPr>
          <p:spPr>
            <a:xfrm>
              <a:off x="0" y="1266036"/>
              <a:ext cx="864096" cy="53391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539552" y="2130425"/>
            <a:ext cx="7848872" cy="1470025"/>
          </a:xfrm>
        </p:spPr>
        <p:txBody>
          <a:bodyPr/>
          <a:lstStyle/>
          <a:p>
            <a:r>
              <a:rPr lang="en-US" altLang="zh-CN" b="1" dirty="0"/>
              <a:t>5.1</a:t>
            </a:r>
            <a:br>
              <a:rPr lang="en-US" altLang="zh-CN" b="1" dirty="0"/>
            </a:br>
            <a:r>
              <a:rPr lang="zh-CN" altLang="en-US" b="1" dirty="0"/>
              <a:t> </a:t>
            </a:r>
            <a:r>
              <a:rPr lang="en-US" altLang="zh-CN" b="1" dirty="0"/>
              <a:t>PowerPoint2019</a:t>
            </a:r>
            <a:r>
              <a:rPr lang="zh-CN" altLang="en-US" b="1" dirty="0"/>
              <a:t>概述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539552" y="2130425"/>
            <a:ext cx="7848872" cy="1470025"/>
          </a:xfrm>
        </p:spPr>
        <p:txBody>
          <a:bodyPr/>
          <a:lstStyle/>
          <a:p>
            <a:r>
              <a:rPr lang="en-US" altLang="zh-CN" b="1" dirty="0"/>
              <a:t>5.2</a:t>
            </a:r>
            <a:br>
              <a:rPr lang="en-US" altLang="zh-CN" b="1" dirty="0"/>
            </a:br>
            <a:r>
              <a:rPr lang="zh-CN" altLang="en-US" b="1" dirty="0"/>
              <a:t>编辑幻灯片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1 </a:t>
            </a:r>
            <a:r>
              <a:rPr lang="zh-CN" altLang="en-US" sz="3200" b="1" dirty="0"/>
              <a:t>文字的输入和编辑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72816"/>
            <a:ext cx="4239461" cy="3023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700808"/>
            <a:ext cx="4320480" cy="3104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文字的输入和编辑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268760"/>
            <a:ext cx="5688632" cy="4757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2 </a:t>
            </a:r>
            <a:r>
              <a:rPr lang="zh-CN" altLang="en-US" sz="3200" b="1" dirty="0"/>
              <a:t>文本（组）的插入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文本框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20666" y="3501008"/>
            <a:ext cx="4991100" cy="2724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D134BB-8B71-40DB-971B-40824FF52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326"/>
            <a:ext cx="9144000" cy="1262593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AADBA18C-2627-4A51-B6D7-F968DAE6D23F}"/>
              </a:ext>
            </a:extLst>
          </p:cNvPr>
          <p:cNvSpPr/>
          <p:nvPr/>
        </p:nvSpPr>
        <p:spPr>
          <a:xfrm>
            <a:off x="395536" y="1484785"/>
            <a:ext cx="1368152" cy="57606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4BA4E24-B029-428E-A4CB-A5D26055D45D}"/>
              </a:ext>
            </a:extLst>
          </p:cNvPr>
          <p:cNvSpPr/>
          <p:nvPr/>
        </p:nvSpPr>
        <p:spPr>
          <a:xfrm>
            <a:off x="6516216" y="1668590"/>
            <a:ext cx="2627784" cy="104033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DFB6E98-B83C-4B6D-9416-097E0A1D1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86" y="3608002"/>
            <a:ext cx="3577626" cy="15491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2 </a:t>
            </a:r>
            <a:r>
              <a:rPr lang="zh-CN" altLang="en-US" sz="3200" b="1" dirty="0"/>
              <a:t>文本（组）的插入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页眉页脚等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46C9FE-ED99-4D7D-99E2-FC730B1C5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49" y="3365703"/>
            <a:ext cx="4026854" cy="12961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569274-4114-47E5-B4CE-C371E105B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326"/>
            <a:ext cx="9144000" cy="1262593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9640C02B-B524-4F8C-B7BD-906BCB0D4F28}"/>
              </a:ext>
            </a:extLst>
          </p:cNvPr>
          <p:cNvSpPr/>
          <p:nvPr/>
        </p:nvSpPr>
        <p:spPr>
          <a:xfrm>
            <a:off x="395536" y="1484785"/>
            <a:ext cx="1368152" cy="57606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CF51FE2-F12D-4C5B-81DA-7DC67F7E3143}"/>
              </a:ext>
            </a:extLst>
          </p:cNvPr>
          <p:cNvSpPr/>
          <p:nvPr/>
        </p:nvSpPr>
        <p:spPr>
          <a:xfrm>
            <a:off x="6516216" y="1668590"/>
            <a:ext cx="2627784" cy="104033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A95CE90-8295-4EC9-BF3A-D1068C959ABF}"/>
              </a:ext>
            </a:extLst>
          </p:cNvPr>
          <p:cNvSpPr/>
          <p:nvPr/>
        </p:nvSpPr>
        <p:spPr>
          <a:xfrm>
            <a:off x="683568" y="3341716"/>
            <a:ext cx="1368152" cy="102338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9651496-19F9-489E-97F2-0632E7112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199" y="3098319"/>
            <a:ext cx="3962732" cy="2911152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FE12DF6F-44E3-4EEE-A1C6-D73666401A4E}"/>
              </a:ext>
            </a:extLst>
          </p:cNvPr>
          <p:cNvSpPr/>
          <p:nvPr/>
        </p:nvSpPr>
        <p:spPr>
          <a:xfrm>
            <a:off x="4843199" y="3573016"/>
            <a:ext cx="952937" cy="43204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0B89513-E299-4843-AB8C-665A5421CF91}"/>
              </a:ext>
            </a:extLst>
          </p:cNvPr>
          <p:cNvSpPr/>
          <p:nvPr/>
        </p:nvSpPr>
        <p:spPr>
          <a:xfrm>
            <a:off x="8100392" y="4005063"/>
            <a:ext cx="144016" cy="347845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21A8FBB-C346-48D6-ADD0-9E3E5B24851D}"/>
              </a:ext>
            </a:extLst>
          </p:cNvPr>
          <p:cNvSpPr/>
          <p:nvPr/>
        </p:nvSpPr>
        <p:spPr>
          <a:xfrm>
            <a:off x="4915207" y="4710975"/>
            <a:ext cx="952937" cy="2301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12E26CE8-3907-4B76-BB82-CB07F36AE335}"/>
              </a:ext>
            </a:extLst>
          </p:cNvPr>
          <p:cNvSpPr/>
          <p:nvPr/>
        </p:nvSpPr>
        <p:spPr>
          <a:xfrm>
            <a:off x="8460432" y="4005064"/>
            <a:ext cx="144016" cy="3478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A9B9814-7860-4072-8E21-700BDC87355F}"/>
              </a:ext>
            </a:extLst>
          </p:cNvPr>
          <p:cNvSpPr/>
          <p:nvPr/>
        </p:nvSpPr>
        <p:spPr>
          <a:xfrm>
            <a:off x="4915207" y="4949879"/>
            <a:ext cx="952937" cy="20731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811422E-4A33-4CE5-8844-556290518FB1}"/>
              </a:ext>
            </a:extLst>
          </p:cNvPr>
          <p:cNvSpPr/>
          <p:nvPr/>
        </p:nvSpPr>
        <p:spPr>
          <a:xfrm>
            <a:off x="8244408" y="4005064"/>
            <a:ext cx="216024" cy="34784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2 </a:t>
            </a:r>
            <a:r>
              <a:rPr lang="zh-CN" altLang="en-US" sz="3200" b="1" dirty="0"/>
              <a:t>文本（组）的插入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页眉页脚等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9738" y="1304925"/>
            <a:ext cx="5724525" cy="424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F9F1313E-7CEB-465E-988A-B793F403B46B}"/>
              </a:ext>
            </a:extLst>
          </p:cNvPr>
          <p:cNvSpPr/>
          <p:nvPr/>
        </p:nvSpPr>
        <p:spPr>
          <a:xfrm>
            <a:off x="1675497" y="4869160"/>
            <a:ext cx="1368152" cy="102338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AF2BF3D-EB07-4BD1-AD5F-105A0C1B12C6}"/>
              </a:ext>
            </a:extLst>
          </p:cNvPr>
          <p:cNvSpPr/>
          <p:nvPr/>
        </p:nvSpPr>
        <p:spPr>
          <a:xfrm>
            <a:off x="6444208" y="4869159"/>
            <a:ext cx="1368152" cy="102338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2 </a:t>
            </a:r>
            <a:r>
              <a:rPr lang="zh-CN" altLang="en-US" sz="3200" b="1" dirty="0"/>
              <a:t>文本（组）的插入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艺术字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C7DFCA-C1B1-4F0E-950F-C474CEC60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0808"/>
            <a:ext cx="7452320" cy="4010280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ED42F860-DB9E-4244-8EBD-5D207AD341FB}"/>
              </a:ext>
            </a:extLst>
          </p:cNvPr>
          <p:cNvSpPr/>
          <p:nvPr/>
        </p:nvSpPr>
        <p:spPr>
          <a:xfrm>
            <a:off x="5364088" y="1677928"/>
            <a:ext cx="432048" cy="102338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3 </a:t>
            </a:r>
            <a:r>
              <a:rPr lang="zh-CN" altLang="en-US" sz="3200" b="1" dirty="0"/>
              <a:t>特效文字的设置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269760-F2A2-4549-9E6D-249D094CA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84784"/>
            <a:ext cx="8059232" cy="4326800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1A1828C3-691E-4F94-A56B-17A548988186}"/>
              </a:ext>
            </a:extLst>
          </p:cNvPr>
          <p:cNvSpPr/>
          <p:nvPr/>
        </p:nvSpPr>
        <p:spPr>
          <a:xfrm>
            <a:off x="323528" y="1628800"/>
            <a:ext cx="8928992" cy="1072515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C4E2A19-708D-40BE-8824-5D0FA6939214}"/>
              </a:ext>
            </a:extLst>
          </p:cNvPr>
          <p:cNvSpPr/>
          <p:nvPr/>
        </p:nvSpPr>
        <p:spPr>
          <a:xfrm>
            <a:off x="4572000" y="3205828"/>
            <a:ext cx="432048" cy="102338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539552" y="2130425"/>
            <a:ext cx="7848872" cy="1470025"/>
          </a:xfrm>
        </p:spPr>
        <p:txBody>
          <a:bodyPr/>
          <a:lstStyle/>
          <a:p>
            <a:r>
              <a:rPr lang="en-US" altLang="zh-CN" b="1" dirty="0"/>
              <a:t>5.3</a:t>
            </a:r>
            <a:br>
              <a:rPr lang="en-US" altLang="zh-CN" b="1" dirty="0"/>
            </a:br>
            <a:r>
              <a:rPr lang="zh-CN" altLang="en-US" b="1" dirty="0"/>
              <a:t> 插入插图（组）及其他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5.3.1 </a:t>
            </a:r>
            <a:r>
              <a:rPr lang="zh-CN" altLang="en-US" sz="3200" b="1" dirty="0"/>
              <a:t>插入插图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图片组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340768"/>
            <a:ext cx="5904656" cy="45390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zh-CN" b="1" dirty="0"/>
              <a:t>PowerPoint 2019</a:t>
            </a:r>
            <a:r>
              <a:rPr lang="zh-CN" altLang="zh-CN" b="1" dirty="0"/>
              <a:t>的简介</a:t>
            </a:r>
          </a:p>
          <a:p>
            <a:r>
              <a:rPr lang="zh-CN" altLang="zh-CN" dirty="0"/>
              <a:t>“</a:t>
            </a:r>
            <a:r>
              <a:rPr lang="en-US" altLang="zh-CN" dirty="0"/>
              <a:t>PowerPoint 2019</a:t>
            </a:r>
            <a:r>
              <a:rPr lang="zh-CN" altLang="zh-CN" dirty="0"/>
              <a:t>”简称</a:t>
            </a:r>
            <a:r>
              <a:rPr lang="en-US" altLang="zh-CN" dirty="0"/>
              <a:t>PPT</a:t>
            </a:r>
            <a:r>
              <a:rPr lang="zh-CN" altLang="zh-CN" dirty="0"/>
              <a:t>，默认的后缀名是</a:t>
            </a:r>
            <a:r>
              <a:rPr lang="en-US" altLang="zh-CN" dirty="0"/>
              <a:t>.pptx</a:t>
            </a:r>
            <a:r>
              <a:rPr lang="zh-CN" altLang="zh-CN" dirty="0"/>
              <a:t>，是微软公司设计的文稿演示软件，</a:t>
            </a:r>
            <a:r>
              <a:rPr lang="en-US" altLang="zh-CN" dirty="0"/>
              <a:t>PowerPoint</a:t>
            </a:r>
            <a:r>
              <a:rPr lang="zh-CN" altLang="zh-CN" dirty="0"/>
              <a:t>做出来的文档叫演示文档或者演示文稿，用户不仅可以将它在投影仪或者计算机上进行演示，还可以将演示文稿打印出来，制作成胶片，以便应用到更广泛的领域中。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5536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5.3.1 </a:t>
            </a:r>
            <a:r>
              <a:rPr lang="zh-CN" altLang="en-US" sz="3200" b="1" dirty="0"/>
              <a:t>插入插图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图片组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69F3AA-1F3E-424D-BDA1-4474FCE64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63" y="2057941"/>
            <a:ext cx="2007038" cy="15423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DCCF5B-9AB0-4B48-95BB-3C7DEF915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094591"/>
            <a:ext cx="6442470" cy="3469022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9ED0CDD7-23D0-48B9-A892-9FB8B0B969EE}"/>
              </a:ext>
            </a:extLst>
          </p:cNvPr>
          <p:cNvSpPr/>
          <p:nvPr/>
        </p:nvSpPr>
        <p:spPr>
          <a:xfrm>
            <a:off x="6517402" y="883567"/>
            <a:ext cx="432048" cy="102338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98F8C53-90DC-411A-825B-6F02653BACEC}"/>
              </a:ext>
            </a:extLst>
          </p:cNvPr>
          <p:cNvSpPr/>
          <p:nvPr/>
        </p:nvSpPr>
        <p:spPr>
          <a:xfrm>
            <a:off x="3002926" y="1140311"/>
            <a:ext cx="1785098" cy="198314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内容占位符 4">
            <a:extLst>
              <a:ext uri="{FF2B5EF4-FFF2-40B4-BE49-F238E27FC236}">
                <a16:creationId xmlns:a16="http://schemas.microsoft.com/office/drawing/2014/main" id="{88E64BFB-D57A-4EB1-A35E-D47E771A12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978652" y="4629855"/>
            <a:ext cx="2855309" cy="203950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5.3.1 </a:t>
            </a:r>
            <a:r>
              <a:rPr lang="zh-CN" altLang="en-US" sz="3200" b="1" dirty="0"/>
              <a:t>插入插图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图表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1D0260-4026-491D-82E7-D4F08BD26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92097"/>
            <a:ext cx="7617793" cy="4104456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92CF5C00-8564-4288-8B56-2FBB60D05D9F}"/>
              </a:ext>
            </a:extLst>
          </p:cNvPr>
          <p:cNvSpPr/>
          <p:nvPr/>
        </p:nvSpPr>
        <p:spPr>
          <a:xfrm>
            <a:off x="2771800" y="1682979"/>
            <a:ext cx="432048" cy="102338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3CD272C-980D-4F4E-ABDA-D4A692284742}"/>
              </a:ext>
            </a:extLst>
          </p:cNvPr>
          <p:cNvSpPr/>
          <p:nvPr/>
        </p:nvSpPr>
        <p:spPr>
          <a:xfrm>
            <a:off x="2771800" y="2167268"/>
            <a:ext cx="3744416" cy="349398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137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5.3.1 </a:t>
            </a:r>
            <a:r>
              <a:rPr lang="zh-CN" altLang="en-US" sz="3200" b="1" dirty="0"/>
              <a:t>插入插图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图表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E1B407-AEF6-4E39-BF26-DF38067F3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84784"/>
            <a:ext cx="8205750" cy="4390436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0BBD69CA-10D0-4276-9452-20CB24704728}"/>
              </a:ext>
            </a:extLst>
          </p:cNvPr>
          <p:cNvSpPr/>
          <p:nvPr/>
        </p:nvSpPr>
        <p:spPr>
          <a:xfrm>
            <a:off x="2987824" y="1484784"/>
            <a:ext cx="432048" cy="102338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0EE622E-284B-4AF6-BEB9-71765DB072C3}"/>
              </a:ext>
            </a:extLst>
          </p:cNvPr>
          <p:cNvSpPr/>
          <p:nvPr/>
        </p:nvSpPr>
        <p:spPr>
          <a:xfrm>
            <a:off x="3599892" y="2132856"/>
            <a:ext cx="3708412" cy="102338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D3A5ACC-A818-49A4-9850-6D77CE630773}"/>
              </a:ext>
            </a:extLst>
          </p:cNvPr>
          <p:cNvSpPr/>
          <p:nvPr/>
        </p:nvSpPr>
        <p:spPr>
          <a:xfrm>
            <a:off x="2555776" y="3429000"/>
            <a:ext cx="5904656" cy="244622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F73138E2-91CA-4A2D-9E7A-86C715AF8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757239"/>
            <a:ext cx="2089150" cy="584200"/>
          </a:xfrm>
          <a:prstGeom prst="wedgeRoundRectCallout">
            <a:avLst>
              <a:gd name="adj1" fmla="val -40871"/>
              <a:gd name="adj2" fmla="val 23655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400" b="1" dirty="0"/>
              <a:t>图表编辑区</a:t>
            </a:r>
            <a:endParaRPr lang="zh-CN" altLang="zh-CN" sz="2400" b="1" dirty="0"/>
          </a:p>
        </p:txBody>
      </p:sp>
      <p:sp>
        <p:nvSpPr>
          <p:cNvPr id="15" name="AutoShape 13">
            <a:extLst>
              <a:ext uri="{FF2B5EF4-FFF2-40B4-BE49-F238E27FC236}">
                <a16:creationId xmlns:a16="http://schemas.microsoft.com/office/drawing/2014/main" id="{603E240E-3AA0-4F1F-B542-8157C5BF6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8144" y="5956384"/>
            <a:ext cx="1440160" cy="584200"/>
          </a:xfrm>
          <a:prstGeom prst="wedgeRoundRectCallout">
            <a:avLst>
              <a:gd name="adj1" fmla="val -73151"/>
              <a:gd name="adj2" fmla="val -24084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400" b="1" dirty="0"/>
              <a:t>图表区</a:t>
            </a:r>
            <a:endParaRPr lang="zh-CN" altLang="zh-CN" sz="2400" b="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5.3.1 </a:t>
            </a:r>
            <a:r>
              <a:rPr lang="zh-CN" altLang="en-US" sz="3200" b="1" dirty="0"/>
              <a:t>插入插图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相册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1F50EA-62D5-4E45-ABA4-BAB87F0E9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556792"/>
            <a:ext cx="7645846" cy="4119571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1F5C90C1-1588-40E7-8584-CA45FB713417}"/>
              </a:ext>
            </a:extLst>
          </p:cNvPr>
          <p:cNvSpPr/>
          <p:nvPr/>
        </p:nvSpPr>
        <p:spPr>
          <a:xfrm>
            <a:off x="1835696" y="1556792"/>
            <a:ext cx="432048" cy="102338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5356590-8C7E-43F6-8106-B2AB5AB9E13A}"/>
              </a:ext>
            </a:extLst>
          </p:cNvPr>
          <p:cNvSpPr/>
          <p:nvPr/>
        </p:nvSpPr>
        <p:spPr>
          <a:xfrm>
            <a:off x="2987824" y="1916832"/>
            <a:ext cx="3600400" cy="338437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B688969-DB4F-48A1-BB2C-BAD83AB56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997" y="1700808"/>
            <a:ext cx="4980492" cy="302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5.3.1 </a:t>
            </a:r>
            <a:r>
              <a:rPr lang="zh-CN" altLang="en-US" sz="3200" b="1" dirty="0"/>
              <a:t>插入插图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相册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A9A91D-CEB7-4A48-8D0F-0B000A00B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844824"/>
            <a:ext cx="3393966" cy="2471283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67F8DC0A-9FC7-4467-A8B3-EE17F006B8F2}"/>
              </a:ext>
            </a:extLst>
          </p:cNvPr>
          <p:cNvSpPr/>
          <p:nvPr/>
        </p:nvSpPr>
        <p:spPr>
          <a:xfrm>
            <a:off x="179511" y="1869997"/>
            <a:ext cx="1440161" cy="76691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CE02276-7C8D-4C62-B53B-6F4AAB83E1CA}"/>
              </a:ext>
            </a:extLst>
          </p:cNvPr>
          <p:cNvSpPr/>
          <p:nvPr/>
        </p:nvSpPr>
        <p:spPr>
          <a:xfrm>
            <a:off x="4158278" y="1225545"/>
            <a:ext cx="4734201" cy="3787631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5.3.1 </a:t>
            </a:r>
            <a:r>
              <a:rPr lang="zh-CN" altLang="en-US" sz="3200" b="1" dirty="0"/>
              <a:t>插入插图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相册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85244D-840D-4914-9478-4172550D6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59" y="1552318"/>
            <a:ext cx="5963482" cy="432495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5.3.1 </a:t>
            </a:r>
            <a:r>
              <a:rPr lang="zh-CN" altLang="en-US" sz="3200" b="1" dirty="0"/>
              <a:t>插入插图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相册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912118-AD50-42AD-9F57-DF796842D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28800"/>
            <a:ext cx="7236296" cy="39076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0768"/>
            <a:ext cx="8557296" cy="4556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5.3.1 </a:t>
            </a:r>
            <a:r>
              <a:rPr lang="zh-CN" altLang="en-US" sz="3200" b="1" dirty="0"/>
              <a:t>插入插图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相册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5.3.2 </a:t>
            </a:r>
            <a:r>
              <a:rPr lang="zh-CN" altLang="en-US" sz="3200" b="1" dirty="0"/>
              <a:t>插入视频、音频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AF958B-1B6A-4774-9912-3462BFCBD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" y="1077451"/>
            <a:ext cx="9144000" cy="880485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E67E0BB0-355C-49A8-A188-01D295AFF4FB}"/>
              </a:ext>
            </a:extLst>
          </p:cNvPr>
          <p:cNvSpPr/>
          <p:nvPr/>
        </p:nvSpPr>
        <p:spPr>
          <a:xfrm>
            <a:off x="8100392" y="1061447"/>
            <a:ext cx="792088" cy="1071409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4C4F2B-D453-4BAB-A931-C6FE0D09A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492896"/>
            <a:ext cx="6588224" cy="3543384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D86A03CD-8034-483C-8DBC-7B3F58DABA10}"/>
              </a:ext>
            </a:extLst>
          </p:cNvPr>
          <p:cNvSpPr/>
          <p:nvPr/>
        </p:nvSpPr>
        <p:spPr>
          <a:xfrm>
            <a:off x="719572" y="2348880"/>
            <a:ext cx="7308812" cy="1071409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5.3.2 </a:t>
            </a:r>
            <a:r>
              <a:rPr lang="zh-CN" altLang="en-US" sz="3200" b="1" dirty="0"/>
              <a:t>插入视频、音频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792BC3-0049-4335-A011-B02F528BC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092309"/>
            <a:ext cx="9144000" cy="1172121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9478FCAF-5DAB-469B-AEC2-1ACEEB3EEDC7}"/>
              </a:ext>
            </a:extLst>
          </p:cNvPr>
          <p:cNvSpPr/>
          <p:nvPr/>
        </p:nvSpPr>
        <p:spPr>
          <a:xfrm>
            <a:off x="7740352" y="769059"/>
            <a:ext cx="792088" cy="1071409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C3515FF-5318-419D-8BF8-47DD15898E3F}"/>
              </a:ext>
            </a:extLst>
          </p:cNvPr>
          <p:cNvSpPr/>
          <p:nvPr/>
        </p:nvSpPr>
        <p:spPr>
          <a:xfrm>
            <a:off x="0" y="1304763"/>
            <a:ext cx="6444208" cy="1071409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8CB7F2-F398-4943-8611-8A1DA6593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2668002"/>
            <a:ext cx="3204491" cy="3851137"/>
          </a:xfrm>
          <a:prstGeom prst="rect">
            <a:avLst/>
          </a:prstGeom>
        </p:spPr>
      </p:pic>
      <p:sp>
        <p:nvSpPr>
          <p:cNvPr id="10" name="AutoShape 13">
            <a:extLst>
              <a:ext uri="{FF2B5EF4-FFF2-40B4-BE49-F238E27FC236}">
                <a16:creationId xmlns:a16="http://schemas.microsoft.com/office/drawing/2014/main" id="{9760EF29-A96D-4E7C-9C86-DC8F81635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290" y="2583116"/>
            <a:ext cx="2089150" cy="584200"/>
          </a:xfrm>
          <a:prstGeom prst="wedgeRoundRectCallout">
            <a:avLst>
              <a:gd name="adj1" fmla="val -284337"/>
              <a:gd name="adj2" fmla="val -17431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400" b="1" dirty="0"/>
              <a:t>裁剪视频</a:t>
            </a:r>
            <a:endParaRPr lang="zh-CN" altLang="zh-CN" sz="24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539552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zh-CN" altLang="zh-CN" dirty="0"/>
              <a:t>启动</a:t>
            </a:r>
            <a:r>
              <a:rPr lang="en-US" altLang="zh-CN" dirty="0"/>
              <a:t>PowerPoint 2019</a:t>
            </a:r>
            <a:endParaRPr lang="zh-CN" altLang="zh-CN" dirty="0"/>
          </a:p>
          <a:p>
            <a:r>
              <a:rPr lang="zh-CN" altLang="zh-CN" dirty="0"/>
              <a:t>启动</a:t>
            </a:r>
            <a:r>
              <a:rPr lang="en-US" altLang="zh-CN" dirty="0"/>
              <a:t>PowerPoint 2019</a:t>
            </a:r>
            <a:r>
              <a:rPr lang="zh-CN" altLang="zh-CN" dirty="0"/>
              <a:t>，有很多种方式，主要有以下几种：</a:t>
            </a:r>
          </a:p>
          <a:p>
            <a:r>
              <a:rPr lang="en-US" altLang="zh-CN" dirty="0"/>
              <a:t>1</a:t>
            </a:r>
            <a:r>
              <a:rPr lang="zh-CN" altLang="zh-CN" dirty="0"/>
              <a:t>）利用开始菜单启动。单击开始菜单，选中</a:t>
            </a:r>
            <a:r>
              <a:rPr lang="en-US" altLang="zh-CN" dirty="0"/>
              <a:t>Microsoft Office</a:t>
            </a:r>
            <a:r>
              <a:rPr lang="zh-CN" altLang="zh-CN" dirty="0"/>
              <a:t>文件夹，再选择</a:t>
            </a:r>
            <a:r>
              <a:rPr lang="en-US" altLang="zh-CN" dirty="0"/>
              <a:t>Microsoft PowerPoint 2019</a:t>
            </a:r>
            <a:r>
              <a:rPr lang="zh-CN" altLang="zh-CN" dirty="0"/>
              <a:t>就能打开。</a:t>
            </a:r>
          </a:p>
          <a:p>
            <a:r>
              <a:rPr lang="en-US" altLang="zh-CN" dirty="0"/>
              <a:t>2</a:t>
            </a:r>
            <a:r>
              <a:rPr lang="zh-CN" altLang="zh-CN" dirty="0"/>
              <a:t>）利用桌面快捷方式启动。双击桌面上</a:t>
            </a:r>
            <a:r>
              <a:rPr lang="en-US" altLang="zh-CN" dirty="0"/>
              <a:t>PowerPoint</a:t>
            </a:r>
            <a:r>
              <a:rPr lang="zh-CN" altLang="zh-CN" dirty="0"/>
              <a:t>程序快捷方式来启动</a:t>
            </a:r>
            <a:r>
              <a:rPr lang="en-US" altLang="zh-CN" dirty="0"/>
              <a:t>PowerPoint</a:t>
            </a:r>
            <a:r>
              <a:rPr lang="zh-CN" altLang="zh-CN" dirty="0"/>
              <a:t>。</a:t>
            </a:r>
          </a:p>
          <a:p>
            <a:r>
              <a:rPr lang="en-US" altLang="zh-CN" dirty="0"/>
              <a:t>3</a:t>
            </a:r>
            <a:r>
              <a:rPr lang="zh-CN" altLang="zh-CN" dirty="0"/>
              <a:t>）直接双击已经存在的</a:t>
            </a:r>
            <a:r>
              <a:rPr lang="en-US" altLang="zh-CN" dirty="0"/>
              <a:t>PowerPoint</a:t>
            </a:r>
            <a:r>
              <a:rPr lang="zh-CN" altLang="zh-CN" dirty="0"/>
              <a:t>文档。双击打开已经存在的文档，同时系统会自动启动</a:t>
            </a:r>
            <a:r>
              <a:rPr lang="en-US" altLang="zh-CN" dirty="0"/>
              <a:t>PowerPoint</a:t>
            </a:r>
            <a:r>
              <a:rPr lang="zh-CN" altLang="zh-CN" dirty="0"/>
              <a:t>程序。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5.3.2 </a:t>
            </a:r>
            <a:r>
              <a:rPr lang="zh-CN" altLang="en-US" sz="3200" b="1" dirty="0"/>
              <a:t>插入视频、音频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16F177-46D7-4EB6-90B3-E27599D27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84784"/>
            <a:ext cx="2076740" cy="16861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C8D7D0-EF0C-490E-AC94-A35AEE5BD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208520"/>
            <a:ext cx="3696216" cy="19624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0950C1D-0118-45CC-938B-63C377F8C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318017"/>
            <a:ext cx="8784976" cy="1025511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3A3B96FA-81B2-4C63-9800-F741B8FAD26D}"/>
              </a:ext>
            </a:extLst>
          </p:cNvPr>
          <p:cNvSpPr/>
          <p:nvPr/>
        </p:nvSpPr>
        <p:spPr>
          <a:xfrm>
            <a:off x="0" y="3318017"/>
            <a:ext cx="6444208" cy="1071409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AD5FD55-AD5B-4270-B3D6-54979650E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568" y="5025505"/>
            <a:ext cx="2410161" cy="124794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5.3.3 </a:t>
            </a:r>
            <a:r>
              <a:rPr lang="zh-CN" altLang="en-US" sz="3200" b="1" dirty="0"/>
              <a:t>插入表格和链接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1988840"/>
            <a:ext cx="4000500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A850CF-E2F6-4B82-95A1-141582EB5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00432"/>
            <a:ext cx="3258005" cy="4105848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E40D1A8E-BE73-4D60-B8F0-066F0342C70C}"/>
              </a:ext>
            </a:extLst>
          </p:cNvPr>
          <p:cNvSpPr/>
          <p:nvPr/>
        </p:nvSpPr>
        <p:spPr>
          <a:xfrm>
            <a:off x="809836" y="2677271"/>
            <a:ext cx="2466020" cy="1831849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5.3.3 </a:t>
            </a:r>
            <a:r>
              <a:rPr lang="zh-CN" altLang="en-US" sz="3200" b="1" dirty="0"/>
              <a:t>插入表格和链接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A850CF-E2F6-4B82-95A1-141582EB5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00432"/>
            <a:ext cx="3258005" cy="4105848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E40D1A8E-BE73-4D60-B8F0-066F0342C70C}"/>
              </a:ext>
            </a:extLst>
          </p:cNvPr>
          <p:cNvSpPr/>
          <p:nvPr/>
        </p:nvSpPr>
        <p:spPr>
          <a:xfrm>
            <a:off x="863536" y="4725145"/>
            <a:ext cx="2466020" cy="57606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BA872C-1C47-40CD-A776-F5C9DFEBD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940" y="1876208"/>
            <a:ext cx="4906060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93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5.3.3 </a:t>
            </a:r>
            <a:r>
              <a:rPr lang="zh-CN" altLang="en-US" sz="3200" b="1" dirty="0"/>
              <a:t>插入表格和链接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1484784"/>
            <a:ext cx="5688631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5.3.3 </a:t>
            </a:r>
            <a:r>
              <a:rPr lang="zh-CN" altLang="en-US" sz="3200" b="1" dirty="0"/>
              <a:t>插入表格和链接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06926" y="1628800"/>
            <a:ext cx="4905906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动作按钮: 后退或前一项 1">
            <a:hlinkClick r:id="rId4" action="ppaction://hlinksldjump" highlightClick="1">
              <a:snd r:embed="rId5" name="打字机.WAV"/>
            </a:hlinkClick>
          </p:cNvPr>
          <p:cNvSpPr/>
          <p:nvPr/>
        </p:nvSpPr>
        <p:spPr>
          <a:xfrm>
            <a:off x="7812832" y="6021288"/>
            <a:ext cx="719608" cy="57606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955C3B-2F4A-46E9-B5A4-0BBA5BD4D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1652796"/>
            <a:ext cx="1724266" cy="4258269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E4CF15F7-CCEA-449D-8151-A296B15B91DF}"/>
              </a:ext>
            </a:extLst>
          </p:cNvPr>
          <p:cNvSpPr/>
          <p:nvPr/>
        </p:nvSpPr>
        <p:spPr>
          <a:xfrm>
            <a:off x="312691" y="3933056"/>
            <a:ext cx="2466020" cy="57606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539552" y="2130425"/>
            <a:ext cx="7848872" cy="1470025"/>
          </a:xfrm>
        </p:spPr>
        <p:txBody>
          <a:bodyPr/>
          <a:lstStyle/>
          <a:p>
            <a:r>
              <a:rPr lang="en-US" altLang="zh-CN" b="1" dirty="0"/>
              <a:t>5.4</a:t>
            </a:r>
            <a:br>
              <a:rPr lang="en-US" altLang="zh-CN" b="1" dirty="0"/>
            </a:br>
            <a:r>
              <a:rPr lang="zh-CN" altLang="en-US" b="1" dirty="0"/>
              <a:t> 幻灯片“设计”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5.4.1 </a:t>
            </a:r>
            <a:r>
              <a:rPr lang="zh-CN" altLang="en-US" sz="3200" b="1" dirty="0"/>
              <a:t>方向设置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96F8F9-F79A-4266-AAD4-CF16FEB6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8426"/>
            <a:ext cx="9144000" cy="1274829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4E7524DE-C355-4E1E-8277-3B92F1203CF5}"/>
              </a:ext>
            </a:extLst>
          </p:cNvPr>
          <p:cNvSpPr/>
          <p:nvPr/>
        </p:nvSpPr>
        <p:spPr>
          <a:xfrm>
            <a:off x="611560" y="1111731"/>
            <a:ext cx="943868" cy="57606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6E5CA11-6FE4-43C8-B987-3B0F0C95BF4B}"/>
              </a:ext>
            </a:extLst>
          </p:cNvPr>
          <p:cNvSpPr/>
          <p:nvPr/>
        </p:nvSpPr>
        <p:spPr>
          <a:xfrm>
            <a:off x="7596336" y="1319776"/>
            <a:ext cx="1547664" cy="136017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2CA169-B1B9-49F3-B6D3-BBF499EC6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2743966"/>
            <a:ext cx="3858163" cy="386769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5.4.2 </a:t>
            </a:r>
            <a:r>
              <a:rPr lang="zh-CN" altLang="en-US" sz="3200" b="1" dirty="0"/>
              <a:t>主题设计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样式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E56138-C9FE-422A-AB66-D3F9CF785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48" y="1628800"/>
            <a:ext cx="8001903" cy="386384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5.4.2 </a:t>
            </a:r>
            <a:r>
              <a:rPr lang="zh-CN" altLang="en-US" sz="3200" b="1" dirty="0"/>
              <a:t>主题设计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颜色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BA9160-BDE6-497F-8575-1DD396A55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760"/>
            <a:ext cx="5126535" cy="49584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CE08DD-E445-40AE-B82E-59369706F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1268760"/>
            <a:ext cx="3620436" cy="4117359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3260588F-3B01-4641-AFD8-A465F0E762BB}"/>
              </a:ext>
            </a:extLst>
          </p:cNvPr>
          <p:cNvSpPr/>
          <p:nvPr/>
        </p:nvSpPr>
        <p:spPr>
          <a:xfrm>
            <a:off x="1835695" y="1844824"/>
            <a:ext cx="3290839" cy="57606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F7D1DB2-6A57-4351-A245-CB8A4DD39D1C}"/>
              </a:ext>
            </a:extLst>
          </p:cNvPr>
          <p:cNvSpPr/>
          <p:nvPr/>
        </p:nvSpPr>
        <p:spPr>
          <a:xfrm>
            <a:off x="179512" y="5403289"/>
            <a:ext cx="1224136" cy="57606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5.4.2 </a:t>
            </a:r>
            <a:r>
              <a:rPr lang="zh-CN" altLang="en-US" sz="3200" b="1" dirty="0"/>
              <a:t>主题设计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字体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D5132B-892E-417D-9B33-F2F42AA15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22" y="1340769"/>
            <a:ext cx="3568110" cy="4104456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09F85B8C-FBAD-48C5-9174-25537B6EC2F2}"/>
              </a:ext>
            </a:extLst>
          </p:cNvPr>
          <p:cNvSpPr/>
          <p:nvPr/>
        </p:nvSpPr>
        <p:spPr>
          <a:xfrm>
            <a:off x="1389599" y="2060848"/>
            <a:ext cx="2736305" cy="36004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D4949F-19A0-40F3-B7FC-A09A49384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1628800"/>
            <a:ext cx="4579237" cy="3393618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830F7084-B23E-49DF-82B8-F77C2B906C10}"/>
              </a:ext>
            </a:extLst>
          </p:cNvPr>
          <p:cNvSpPr/>
          <p:nvPr/>
        </p:nvSpPr>
        <p:spPr>
          <a:xfrm>
            <a:off x="97651" y="5143873"/>
            <a:ext cx="1594030" cy="36004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PowerPoint</a:t>
            </a:r>
            <a:r>
              <a:rPr lang="zh-CN" altLang="zh-CN" dirty="0"/>
              <a:t>的窗口组成</a:t>
            </a:r>
            <a:endParaRPr lang="zh-CN" altLang="en-US" dirty="0"/>
          </a:p>
        </p:txBody>
      </p:sp>
      <p:pic>
        <p:nvPicPr>
          <p:cNvPr id="798" name="图片 79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178543"/>
            <a:ext cx="6247930" cy="391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799"/>
          <p:cNvSpPr txBox="1">
            <a:spLocks noChangeArrowheads="1"/>
          </p:cNvSpPr>
          <p:nvPr/>
        </p:nvSpPr>
        <p:spPr bwMode="auto">
          <a:xfrm>
            <a:off x="1619672" y="6178000"/>
            <a:ext cx="6253411" cy="27533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5.1.1 PowerPoint2019</a:t>
            </a:r>
            <a:r>
              <a:rPr lang="zh-CN" altLang="en-US" sz="3200" b="1" dirty="0"/>
              <a:t>的窗口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5.4.2 </a:t>
            </a:r>
            <a:r>
              <a:rPr lang="zh-CN" altLang="en-US" sz="3200" b="1" dirty="0"/>
              <a:t>主题设计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效果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F59D37-7087-44F6-9CFC-DBFE4509B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340768"/>
            <a:ext cx="6677957" cy="463932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5.4.3 </a:t>
            </a:r>
            <a:r>
              <a:rPr lang="zh-CN" altLang="en-US" sz="3200" b="1" dirty="0"/>
              <a:t>背景设计</a:t>
            </a:r>
            <a:endParaRPr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44BEDF-BA6C-471D-855B-D5A51CF0B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6" y="1491816"/>
            <a:ext cx="5262760" cy="30276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2CE41D-35DC-4714-9425-145E2A61C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618" y="476672"/>
            <a:ext cx="2742838" cy="619968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5.4.4 </a:t>
            </a:r>
            <a:r>
              <a:rPr lang="zh-CN" altLang="en-US" sz="3200" b="1" dirty="0"/>
              <a:t>多个对象对齐设置</a:t>
            </a:r>
            <a:endParaRPr lang="zh-CN" altLang="en-US" sz="2400" b="1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837978"/>
            <a:ext cx="2376264" cy="20453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0312" y="1495425"/>
            <a:ext cx="1266825" cy="3867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5EEF701-7859-4B03-89EB-8334EA0E1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3544" y="1844824"/>
            <a:ext cx="4278520" cy="2723412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5.4.5 </a:t>
            </a:r>
            <a:r>
              <a:rPr lang="zh-CN" altLang="en-US" sz="3200" b="1" dirty="0"/>
              <a:t>动画方案设计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5E4423-C98B-420F-8F3B-4F78B5785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8" y="1072877"/>
            <a:ext cx="9144000" cy="1031588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E8FD0B1F-D621-422B-9F78-467F0B80A0E1}"/>
              </a:ext>
            </a:extLst>
          </p:cNvPr>
          <p:cNvSpPr/>
          <p:nvPr/>
        </p:nvSpPr>
        <p:spPr>
          <a:xfrm>
            <a:off x="8388424" y="1568073"/>
            <a:ext cx="648072" cy="36004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09CCCC-B734-487A-9197-00A8A0866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904" y="2241666"/>
            <a:ext cx="6300192" cy="457171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5.4.5 </a:t>
            </a:r>
            <a:r>
              <a:rPr lang="zh-CN" altLang="en-US" sz="3200" b="1" dirty="0"/>
              <a:t>动画方案设计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顺序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628800"/>
            <a:ext cx="3672408" cy="45508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5.4.5 </a:t>
            </a:r>
            <a:r>
              <a:rPr lang="zh-CN" altLang="en-US" sz="3200" b="1" dirty="0"/>
              <a:t>动画方案设计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选项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F8912D-7A83-49A5-BC25-E4D07DDB6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44" y="1844824"/>
            <a:ext cx="7380312" cy="3974014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38205D2D-67FD-41D8-9F64-A64E9443F3A1}"/>
              </a:ext>
            </a:extLst>
          </p:cNvPr>
          <p:cNvSpPr/>
          <p:nvPr/>
        </p:nvSpPr>
        <p:spPr>
          <a:xfrm>
            <a:off x="5940152" y="1844824"/>
            <a:ext cx="648072" cy="86409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5.4.5 </a:t>
            </a:r>
            <a:r>
              <a:rPr lang="zh-CN" altLang="en-US" sz="3200" b="1" dirty="0"/>
              <a:t>动画方案设计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选项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8CCD54-C270-4B83-90C7-DDABF7843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03" y="1484784"/>
            <a:ext cx="7128793" cy="5110596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38205D2D-67FD-41D8-9F64-A64E9443F3A1}"/>
              </a:ext>
            </a:extLst>
          </p:cNvPr>
          <p:cNvSpPr/>
          <p:nvPr/>
        </p:nvSpPr>
        <p:spPr>
          <a:xfrm>
            <a:off x="6228184" y="1556792"/>
            <a:ext cx="648072" cy="86409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7003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5.4.5 </a:t>
            </a:r>
            <a:r>
              <a:rPr lang="zh-CN" altLang="en-US" sz="3200" b="1" dirty="0"/>
              <a:t>动画方案设计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效果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7DAF8A-0FCD-426C-8E8A-354C2A1EE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76" y="1844824"/>
            <a:ext cx="6804248" cy="4188728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2CCCF136-7D80-4ABF-88E0-C7CC218D6060}"/>
              </a:ext>
            </a:extLst>
          </p:cNvPr>
          <p:cNvSpPr/>
          <p:nvPr/>
        </p:nvSpPr>
        <p:spPr>
          <a:xfrm>
            <a:off x="5796136" y="1844824"/>
            <a:ext cx="864096" cy="57606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2F9A927-F2DB-4FBF-9EBD-0DD54B0D1327}"/>
              </a:ext>
            </a:extLst>
          </p:cNvPr>
          <p:cNvSpPr/>
          <p:nvPr/>
        </p:nvSpPr>
        <p:spPr>
          <a:xfrm>
            <a:off x="6237302" y="2772216"/>
            <a:ext cx="1736822" cy="224095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AutoShape 13">
            <a:extLst>
              <a:ext uri="{FF2B5EF4-FFF2-40B4-BE49-F238E27FC236}">
                <a16:creationId xmlns:a16="http://schemas.microsoft.com/office/drawing/2014/main" id="{C2F66C02-BC8C-4A5A-AFD9-A5D1D4E64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6136" y="1061925"/>
            <a:ext cx="2656096" cy="584200"/>
          </a:xfrm>
          <a:prstGeom prst="wedgeRoundRectCallout">
            <a:avLst>
              <a:gd name="adj1" fmla="val -12224"/>
              <a:gd name="adj2" fmla="val 41459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400" b="1" dirty="0"/>
              <a:t>动画的相关设置</a:t>
            </a:r>
            <a:endParaRPr lang="zh-CN" altLang="zh-CN" sz="2400" b="1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539552" y="2130425"/>
            <a:ext cx="7848872" cy="1470025"/>
          </a:xfrm>
        </p:spPr>
        <p:txBody>
          <a:bodyPr/>
          <a:lstStyle/>
          <a:p>
            <a:r>
              <a:rPr lang="en-US" altLang="zh-CN" b="1" dirty="0"/>
              <a:t>5.5</a:t>
            </a:r>
            <a:br>
              <a:rPr lang="en-US" altLang="zh-CN" b="1" dirty="0"/>
            </a:br>
            <a:r>
              <a:rPr lang="zh-CN" altLang="en-US" b="1" dirty="0"/>
              <a:t> 放映幻灯片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5.5.1 </a:t>
            </a:r>
            <a:r>
              <a:rPr lang="zh-CN" altLang="en-US" sz="3200" b="1" dirty="0"/>
              <a:t>开始放映幻灯片</a:t>
            </a:r>
            <a:endParaRPr lang="zh-CN" alt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43608" y="1700808"/>
            <a:ext cx="71287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b="1" dirty="0"/>
          </a:p>
          <a:p>
            <a:r>
              <a:rPr lang="zh-CN" altLang="en-US" sz="3200" b="1" dirty="0"/>
              <a:t>四种放映方式：</a:t>
            </a:r>
            <a:endParaRPr lang="en-US" altLang="zh-CN" sz="3200" b="1" dirty="0"/>
          </a:p>
          <a:p>
            <a:r>
              <a:rPr lang="en-US" altLang="zh-CN" sz="3200" b="1" dirty="0"/>
              <a:t>1.</a:t>
            </a:r>
            <a:r>
              <a:rPr lang="zh-CN" altLang="en-US" sz="3200" b="1" dirty="0"/>
              <a:t>从头开始</a:t>
            </a:r>
            <a:endParaRPr lang="en-US" altLang="zh-CN" sz="3200" b="1" dirty="0"/>
          </a:p>
          <a:p>
            <a:r>
              <a:rPr lang="en-US" altLang="zh-CN" sz="3200" b="1" dirty="0"/>
              <a:t>2.</a:t>
            </a:r>
            <a:r>
              <a:rPr lang="zh-CN" altLang="en-US" sz="3200" b="1" dirty="0"/>
              <a:t>从当前幻灯片开始</a:t>
            </a:r>
            <a:endParaRPr lang="en-US" altLang="zh-CN" sz="3200" b="1" dirty="0"/>
          </a:p>
          <a:p>
            <a:r>
              <a:rPr lang="en-US" altLang="zh-CN" sz="3200" b="1" dirty="0"/>
              <a:t>3.</a:t>
            </a:r>
            <a:r>
              <a:rPr lang="zh-CN" altLang="en-US" sz="3200" b="1" dirty="0"/>
              <a:t> 定义幻灯片放映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11560" y="1556793"/>
            <a:ext cx="7618040" cy="2592288"/>
          </a:xfrm>
        </p:spPr>
        <p:txBody>
          <a:bodyPr/>
          <a:lstStyle/>
          <a:p>
            <a:r>
              <a:rPr lang="en-US" altLang="zh-CN" sz="2800" dirty="0"/>
              <a:t>1.</a:t>
            </a:r>
            <a:r>
              <a:rPr lang="zh-CN" altLang="zh-CN" sz="2800" dirty="0"/>
              <a:t>普通视图</a:t>
            </a:r>
          </a:p>
          <a:p>
            <a:r>
              <a:rPr lang="en-US" altLang="zh-CN" sz="2800" dirty="0"/>
              <a:t>2.</a:t>
            </a:r>
            <a:r>
              <a:rPr lang="zh-CN" altLang="en-US" sz="2800" dirty="0"/>
              <a:t>大纲视图</a:t>
            </a:r>
            <a:endParaRPr lang="en-US" altLang="zh-CN" sz="2800" dirty="0"/>
          </a:p>
          <a:p>
            <a:r>
              <a:rPr lang="en-US" altLang="zh-CN" sz="2800" dirty="0"/>
              <a:t>3.</a:t>
            </a:r>
            <a:r>
              <a:rPr lang="zh-CN" altLang="zh-CN" sz="2800" dirty="0"/>
              <a:t>阅读视图</a:t>
            </a:r>
          </a:p>
          <a:p>
            <a:r>
              <a:rPr lang="en-US" altLang="zh-CN" sz="2800" dirty="0"/>
              <a:t>4.</a:t>
            </a:r>
            <a:r>
              <a:rPr lang="zh-CN" altLang="en-US" sz="2800" dirty="0"/>
              <a:t>备注页视图</a:t>
            </a:r>
            <a:endParaRPr lang="en-US" altLang="zh-CN" sz="2800" dirty="0"/>
          </a:p>
          <a:p>
            <a:r>
              <a:rPr lang="en-US" altLang="zh-CN" sz="2800" dirty="0"/>
              <a:t>5.</a:t>
            </a:r>
            <a:r>
              <a:rPr lang="zh-CN" altLang="zh-CN" sz="2800" dirty="0"/>
              <a:t>幻灯片浏览视图</a:t>
            </a:r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5.1.2 PowerPoint2019</a:t>
            </a:r>
            <a:r>
              <a:rPr lang="zh-CN" altLang="en-US" sz="3200" b="1" dirty="0"/>
              <a:t>的视图方式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2A66DA-A29D-47C4-BDC5-BABFD4031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581674"/>
            <a:ext cx="6660232" cy="1628433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7C278202-BDDC-443D-B927-B3BCACD419BD}"/>
              </a:ext>
            </a:extLst>
          </p:cNvPr>
          <p:cNvSpPr/>
          <p:nvPr/>
        </p:nvSpPr>
        <p:spPr>
          <a:xfrm>
            <a:off x="6378434" y="4725144"/>
            <a:ext cx="1340581" cy="35517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BC68986-6B54-47E7-8A68-70BE62EAB098}"/>
              </a:ext>
            </a:extLst>
          </p:cNvPr>
          <p:cNvSpPr/>
          <p:nvPr/>
        </p:nvSpPr>
        <p:spPr>
          <a:xfrm>
            <a:off x="1115616" y="4865938"/>
            <a:ext cx="3096344" cy="1344169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5.5.1 </a:t>
            </a:r>
            <a:r>
              <a:rPr lang="zh-CN" altLang="en-US" sz="3200" b="1" dirty="0"/>
              <a:t>开始放映幻灯片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自定义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67715D-E806-40B4-A6AE-B4FA6765D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20" y="1395857"/>
            <a:ext cx="3677163" cy="19243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D082BF-9438-4228-9A9F-90134CF54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494" y="3584202"/>
            <a:ext cx="6697010" cy="28483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A013AC-15AB-4F1B-8174-E8EF2C337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1404975"/>
            <a:ext cx="3934374" cy="1343212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5.5.2 </a:t>
            </a:r>
            <a:r>
              <a:rPr lang="zh-CN" altLang="en-US" sz="3200" b="1" dirty="0"/>
              <a:t>设置幻灯片放映</a:t>
            </a:r>
            <a:endParaRPr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89C8A3-C967-4BD2-AA53-615CCD8BC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875" y="1124745"/>
            <a:ext cx="5763429" cy="1257475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D45B35F3-7AE3-498B-8BF5-D010A62688D3}"/>
              </a:ext>
            </a:extLst>
          </p:cNvPr>
          <p:cNvSpPr/>
          <p:nvPr/>
        </p:nvSpPr>
        <p:spPr>
          <a:xfrm>
            <a:off x="3480461" y="1124744"/>
            <a:ext cx="1736822" cy="144016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ED49BB-443D-47B4-BC5F-60FBB3E21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404" y="2628203"/>
            <a:ext cx="4600936" cy="3991374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5.5.2 </a:t>
            </a:r>
            <a:r>
              <a:rPr lang="zh-CN" altLang="en-US" sz="3200" b="1" dirty="0"/>
              <a:t>设置幻灯片放映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绘图笔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0" y="1495425"/>
            <a:ext cx="4762500" cy="3867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5.5.2 </a:t>
            </a:r>
            <a:r>
              <a:rPr lang="zh-CN" altLang="en-US" sz="3200" b="1" dirty="0"/>
              <a:t>设置幻灯片放映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排练计时和录制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203996"/>
            <a:ext cx="3101346" cy="79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7864" y="4282364"/>
            <a:ext cx="4968552" cy="1954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F99BA70-93B2-418E-95E6-F2C443C26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56" y="1334365"/>
            <a:ext cx="5696745" cy="1362265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8D04EB00-F58F-479F-B3F4-F0C84EA9D46A}"/>
              </a:ext>
            </a:extLst>
          </p:cNvPr>
          <p:cNvSpPr/>
          <p:nvPr/>
        </p:nvSpPr>
        <p:spPr>
          <a:xfrm>
            <a:off x="3480460" y="1124744"/>
            <a:ext cx="3971859" cy="18002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5.5.3 </a:t>
            </a:r>
            <a:r>
              <a:rPr lang="zh-CN" altLang="en-US" sz="3200" b="1" dirty="0"/>
              <a:t>切换幻灯片放映效果</a:t>
            </a:r>
            <a:endParaRPr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43822D-0AC6-423F-8EA4-788476667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6" y="1844824"/>
            <a:ext cx="9144000" cy="2323422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5.5.3 </a:t>
            </a:r>
            <a:r>
              <a:rPr lang="zh-CN" altLang="en-US" sz="3200" b="1" dirty="0"/>
              <a:t>切换幻灯片放映效果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选项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8CC20D-A835-4382-89EF-E91225F0B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628800"/>
            <a:ext cx="3136674" cy="4011711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5.5.3 </a:t>
            </a:r>
            <a:r>
              <a:rPr lang="zh-CN" altLang="en-US" sz="3200" b="1" dirty="0"/>
              <a:t>切换幻灯片放映效果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声音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F96D7C-2228-491C-843E-37D6C1408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6965"/>
            <a:ext cx="9144000" cy="724388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C6B04205-4062-44A9-8ED9-020D996B9A8B}"/>
              </a:ext>
            </a:extLst>
          </p:cNvPr>
          <p:cNvSpPr/>
          <p:nvPr/>
        </p:nvSpPr>
        <p:spPr>
          <a:xfrm>
            <a:off x="7407178" y="807025"/>
            <a:ext cx="1736822" cy="144016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3D95C0-74DB-4044-A0E6-041572827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76871"/>
            <a:ext cx="2311638" cy="412384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539552" y="2130425"/>
            <a:ext cx="7848872" cy="1470025"/>
          </a:xfrm>
        </p:spPr>
        <p:txBody>
          <a:bodyPr/>
          <a:lstStyle/>
          <a:p>
            <a:r>
              <a:rPr lang="en-US" altLang="zh-CN" b="1" dirty="0"/>
              <a:t>5.6</a:t>
            </a:r>
            <a:br>
              <a:rPr lang="en-US" altLang="zh-CN" b="1" dirty="0"/>
            </a:br>
            <a:r>
              <a:rPr lang="zh-CN" altLang="en-US" b="1" dirty="0"/>
              <a:t> “审阅”幻灯片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5.6.1 </a:t>
            </a:r>
            <a:r>
              <a:rPr lang="zh-CN" altLang="en-US" sz="3200" b="1" dirty="0"/>
              <a:t>“校对”和“语言”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拼写检查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F4254D-AC92-4E7E-931C-278ED35B0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069969"/>
            <a:ext cx="4896533" cy="13051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0832C1-F077-4049-BCF6-997A17F7F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299" y="1040869"/>
            <a:ext cx="2199157" cy="5561856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881F057D-E364-4818-866E-070ACC8C7B05}"/>
              </a:ext>
            </a:extLst>
          </p:cNvPr>
          <p:cNvSpPr/>
          <p:nvPr/>
        </p:nvSpPr>
        <p:spPr>
          <a:xfrm>
            <a:off x="323528" y="2069969"/>
            <a:ext cx="1736822" cy="144016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5.6.1 </a:t>
            </a:r>
            <a:r>
              <a:rPr lang="zh-CN" altLang="en-US" sz="3200" b="1" dirty="0"/>
              <a:t>“校对”和“语言”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信息检索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556792"/>
            <a:ext cx="2333625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1556792"/>
            <a:ext cx="2333625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95536" y="620688"/>
            <a:ext cx="8229600" cy="604664"/>
          </a:xfrm>
        </p:spPr>
        <p:txBody>
          <a:bodyPr/>
          <a:lstStyle/>
          <a:p>
            <a:pPr marL="0" lvl="2" indent="0">
              <a:buNone/>
            </a:pPr>
            <a:r>
              <a:rPr lang="zh-CN" altLang="en-US" b="1" dirty="0"/>
              <a:t>普通</a:t>
            </a:r>
            <a:r>
              <a:rPr lang="zh-CN" altLang="zh-CN" b="1" dirty="0"/>
              <a:t>视图</a:t>
            </a:r>
          </a:p>
          <a:p>
            <a:pPr>
              <a:buNone/>
            </a:pPr>
            <a:endParaRPr lang="zh-CN" altLang="zh-CN" dirty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4E1F5D-EDC7-4F2F-9318-ECE29A9B70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92" y="1772816"/>
            <a:ext cx="6516216" cy="3902942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5.6.1 </a:t>
            </a:r>
            <a:r>
              <a:rPr lang="zh-CN" altLang="en-US" sz="3200" b="1" dirty="0"/>
              <a:t>“校对”和“语言”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语言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44C7C8-3B02-4BAE-B302-7EA82241E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00" y="1311910"/>
            <a:ext cx="4382112" cy="1209844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5D4BDCEC-8802-4719-A34B-8140465EE20F}"/>
              </a:ext>
            </a:extLst>
          </p:cNvPr>
          <p:cNvSpPr/>
          <p:nvPr/>
        </p:nvSpPr>
        <p:spPr>
          <a:xfrm>
            <a:off x="3059831" y="1311910"/>
            <a:ext cx="636979" cy="144016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C42A14-CDB6-4068-8475-77F0AAF54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32" y="3134890"/>
            <a:ext cx="3248478" cy="27721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EBE0ACD-FFD7-4175-99C8-A810E8EED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920" y="2761071"/>
            <a:ext cx="4843748" cy="393157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5.6.2 </a:t>
            </a:r>
            <a:r>
              <a:rPr lang="zh-CN" altLang="en-US" sz="3200" b="1" dirty="0"/>
              <a:t>“中文繁简转换”</a:t>
            </a:r>
            <a:endParaRPr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57B97F-53E9-4A5D-B2F9-99F7E19FE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3645024"/>
            <a:ext cx="2810267" cy="23720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329B86-CC50-4C4D-86A0-9258DB206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883" y="1686392"/>
            <a:ext cx="4582164" cy="1333686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BD1E1349-9F13-45C8-865D-2FC849EDDF5E}"/>
              </a:ext>
            </a:extLst>
          </p:cNvPr>
          <p:cNvSpPr/>
          <p:nvPr/>
        </p:nvSpPr>
        <p:spPr>
          <a:xfrm>
            <a:off x="5508104" y="1579917"/>
            <a:ext cx="1008112" cy="163305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5.6.3 </a:t>
            </a:r>
            <a:r>
              <a:rPr lang="zh-CN" altLang="en-US" sz="3200" b="1" dirty="0"/>
              <a:t>添加批注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对幻灯片添加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8F8862-AF9B-4A7F-9ED3-5EDE43D82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566659"/>
            <a:ext cx="4222682" cy="806311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4940010B-A05F-4AA7-B0B0-56BAA5CEB12C}"/>
              </a:ext>
            </a:extLst>
          </p:cNvPr>
          <p:cNvSpPr/>
          <p:nvPr/>
        </p:nvSpPr>
        <p:spPr>
          <a:xfrm>
            <a:off x="3059832" y="1566659"/>
            <a:ext cx="1872208" cy="102387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EEED98-D614-4A9E-B925-3B5372F42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200" y="476672"/>
            <a:ext cx="1916627" cy="606475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539552" y="2130425"/>
            <a:ext cx="7848872" cy="1470025"/>
          </a:xfrm>
        </p:spPr>
        <p:txBody>
          <a:bodyPr/>
          <a:lstStyle/>
          <a:p>
            <a:r>
              <a:rPr lang="en-US" altLang="zh-CN" b="1" dirty="0"/>
              <a:t>5.7</a:t>
            </a:r>
            <a:br>
              <a:rPr lang="en-US" altLang="zh-CN" b="1" dirty="0"/>
            </a:br>
            <a:r>
              <a:rPr lang="zh-CN" altLang="en-US" b="1" dirty="0"/>
              <a:t> 应用“视图”工具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5.7.1 </a:t>
            </a:r>
            <a:r>
              <a:rPr lang="zh-CN" altLang="en-US" sz="3200" b="1" dirty="0"/>
              <a:t>“母版视图”</a:t>
            </a:r>
            <a:endParaRPr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1D8830-89B9-4565-A64B-2944B7887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196752"/>
            <a:ext cx="5544324" cy="1286054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BA9C4E05-725B-447A-920E-ABD1F1F99C02}"/>
              </a:ext>
            </a:extLst>
          </p:cNvPr>
          <p:cNvSpPr/>
          <p:nvPr/>
        </p:nvSpPr>
        <p:spPr>
          <a:xfrm>
            <a:off x="3779912" y="1293360"/>
            <a:ext cx="936104" cy="102387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650322B-0D50-499F-A63D-DCF94B4E9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2781089"/>
            <a:ext cx="6660232" cy="35798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5.7.1 </a:t>
            </a:r>
            <a:r>
              <a:rPr lang="zh-CN" altLang="en-US" sz="3200" b="1" dirty="0"/>
              <a:t>“母版视图”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主题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624583-8742-48A4-92F3-9EA8F64C2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604" y="1700808"/>
            <a:ext cx="5624671" cy="4002742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F9E3EB4C-6C13-4381-BA4E-FD9FC719F44E}"/>
              </a:ext>
            </a:extLst>
          </p:cNvPr>
          <p:cNvSpPr/>
          <p:nvPr/>
        </p:nvSpPr>
        <p:spPr>
          <a:xfrm>
            <a:off x="3635895" y="1668288"/>
            <a:ext cx="3208379" cy="456902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632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5.7.2 </a:t>
            </a:r>
            <a:r>
              <a:rPr lang="zh-CN" altLang="en-US" sz="3200" b="1" dirty="0"/>
              <a:t>“视图”的其他功能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显示及显示比例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70296E-1BD8-4401-914E-8464A0DED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772816"/>
            <a:ext cx="7812360" cy="4208909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8B40869D-2706-4B1E-A839-31F350E25197}"/>
              </a:ext>
            </a:extLst>
          </p:cNvPr>
          <p:cNvSpPr/>
          <p:nvPr/>
        </p:nvSpPr>
        <p:spPr>
          <a:xfrm>
            <a:off x="2987824" y="1484784"/>
            <a:ext cx="936105" cy="176071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AutoShape 13">
            <a:extLst>
              <a:ext uri="{FF2B5EF4-FFF2-40B4-BE49-F238E27FC236}">
                <a16:creationId xmlns:a16="http://schemas.microsoft.com/office/drawing/2014/main" id="{9057B8A1-91B4-49DE-AA87-4FF4C6412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9952" y="1336700"/>
            <a:ext cx="1296144" cy="436116"/>
          </a:xfrm>
          <a:prstGeom prst="wedgeRoundRectCallout">
            <a:avLst>
              <a:gd name="adj1" fmla="val -85716"/>
              <a:gd name="adj2" fmla="val 18530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400" b="1" dirty="0"/>
              <a:t>打钩</a:t>
            </a:r>
            <a:endParaRPr lang="zh-CN" altLang="zh-CN" sz="2400" b="1" dirty="0"/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5.7.2 </a:t>
            </a:r>
            <a:r>
              <a:rPr lang="zh-CN" altLang="en-US" sz="3200" b="1" dirty="0"/>
              <a:t>“视图”的其他功能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颜色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灰度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5D5A03-3EDA-4D25-9527-DBC546353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36" y="1670139"/>
            <a:ext cx="7716327" cy="12479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4E7F0A7-6D20-4B86-98A5-A53D94B6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3939913"/>
            <a:ext cx="5410955" cy="1286054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0AD9A6A5-B10D-4697-AA6E-890AC1968AC3}"/>
              </a:ext>
            </a:extLst>
          </p:cNvPr>
          <p:cNvSpPr/>
          <p:nvPr/>
        </p:nvSpPr>
        <p:spPr>
          <a:xfrm>
            <a:off x="7164288" y="1452264"/>
            <a:ext cx="1152129" cy="197673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5.7.3 </a:t>
            </a:r>
            <a:r>
              <a:rPr lang="zh-CN" altLang="en-US" sz="3200" b="1" dirty="0"/>
              <a:t>保存和打印演示文稿</a:t>
            </a:r>
            <a:endParaRPr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480E2D-9B88-4C07-8C5A-45B4B8EB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988840"/>
            <a:ext cx="7380312" cy="3969398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0BD5FD52-9B96-4249-B649-A40E490531FC}"/>
              </a:ext>
            </a:extLst>
          </p:cNvPr>
          <p:cNvSpPr/>
          <p:nvPr/>
        </p:nvSpPr>
        <p:spPr>
          <a:xfrm>
            <a:off x="467544" y="2007107"/>
            <a:ext cx="1152129" cy="197673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A187355-F333-4726-877E-99B78B8DBF23}"/>
              </a:ext>
            </a:extLst>
          </p:cNvPr>
          <p:cNvSpPr/>
          <p:nvPr/>
        </p:nvSpPr>
        <p:spPr>
          <a:xfrm>
            <a:off x="1643639" y="3284984"/>
            <a:ext cx="1152129" cy="4320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8FEC301-C029-4BC8-91F5-E66FF09CE1AA}"/>
              </a:ext>
            </a:extLst>
          </p:cNvPr>
          <p:cNvSpPr/>
          <p:nvPr/>
        </p:nvSpPr>
        <p:spPr>
          <a:xfrm>
            <a:off x="2987824" y="2007106"/>
            <a:ext cx="4968552" cy="358213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5.7.3 </a:t>
            </a:r>
            <a:r>
              <a:rPr lang="zh-CN" altLang="en-US" sz="3200" b="1" dirty="0"/>
              <a:t>保存和打印演示文稿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保存类型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077531-E572-439B-88FD-2373577C3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916832"/>
            <a:ext cx="6869925" cy="387497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95536" y="620688"/>
            <a:ext cx="8229600" cy="604664"/>
          </a:xfrm>
        </p:spPr>
        <p:txBody>
          <a:bodyPr/>
          <a:lstStyle/>
          <a:p>
            <a:pPr marL="0" lvl="2" indent="0">
              <a:buNone/>
            </a:pPr>
            <a:r>
              <a:rPr lang="zh-CN" altLang="en-US" b="1" dirty="0"/>
              <a:t>大纲视图</a:t>
            </a:r>
            <a:endParaRPr lang="zh-CN" altLang="zh-CN" b="1" dirty="0"/>
          </a:p>
          <a:p>
            <a:pPr>
              <a:buNone/>
            </a:pPr>
            <a:endParaRPr lang="zh-CN" altLang="zh-CN" dirty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8B5F37-C0A3-489D-9235-C1375D79A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628800"/>
            <a:ext cx="6516216" cy="3902942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47667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5.7.3 </a:t>
            </a:r>
            <a:r>
              <a:rPr lang="zh-CN" altLang="en-US" sz="3200" b="1" dirty="0"/>
              <a:t>保存和打印演示文稿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打印</a:t>
            </a:r>
          </a:p>
        </p:txBody>
      </p:sp>
      <p:sp>
        <p:nvSpPr>
          <p:cNvPr id="2" name="动作按钮: 前进或下一项 1">
            <a:hlinkClick r:id="rId3" action="ppaction://hlinksldjump" highlightClick="1">
              <a:snd r:embed="rId4" name="风声.WAV"/>
            </a:hlinkClick>
          </p:cNvPr>
          <p:cNvSpPr/>
          <p:nvPr/>
        </p:nvSpPr>
        <p:spPr>
          <a:xfrm>
            <a:off x="8244408" y="6237312"/>
            <a:ext cx="504056" cy="30296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CD2FF8-3BF3-43D7-98DA-CC2438C83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77" y="1628800"/>
            <a:ext cx="7911046" cy="426512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本章结束！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4180980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7879C-9523-4C5A-806E-519EC3DA1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0800"/>
            <a:ext cx="2314600" cy="562074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/>
              <a:t>阅读视图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FB3040-BB14-44DF-9CB8-3C551A08A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99" y="1412776"/>
            <a:ext cx="6842739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30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754</Words>
  <Application>Microsoft Office PowerPoint</Application>
  <PresentationFormat>全屏显示(4:3)</PresentationFormat>
  <Paragraphs>156</Paragraphs>
  <Slides>81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84" baseType="lpstr">
      <vt:lpstr>Arial</vt:lpstr>
      <vt:lpstr>Calibri</vt:lpstr>
      <vt:lpstr>Office 主题​​</vt:lpstr>
      <vt:lpstr>第5章  PowerPoint2019基础及其应用</vt:lpstr>
      <vt:lpstr>5.1  PowerPoint2019概述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阅读视图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5.2 编辑幻灯片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5.3  插入插图（组）及其他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5.4  幻灯片“设计”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5.5  放映幻灯片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5.6  “审阅”幻灯片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5.7  应用“视图”工具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本章结束！</vt:lpstr>
    </vt:vector>
  </TitlesOfParts>
  <Company>Www.SangSan.Cn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第6章 PowerPoint</dc:title>
  <dc:creator>桑三博客</dc:creator>
  <cp:lastModifiedBy>xb21cn</cp:lastModifiedBy>
  <cp:revision>64</cp:revision>
  <dcterms:created xsi:type="dcterms:W3CDTF">2012-12-13T02:46:00Z</dcterms:created>
  <dcterms:modified xsi:type="dcterms:W3CDTF">2021-11-01T10:48:58Z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